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89" r:id="rId3"/>
    <p:sldId id="292" r:id="rId4"/>
    <p:sldId id="294" r:id="rId5"/>
    <p:sldId id="302" r:id="rId6"/>
    <p:sldId id="293" r:id="rId7"/>
    <p:sldId id="290" r:id="rId8"/>
    <p:sldId id="30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11817"/>
    <a:srgbClr val="694929"/>
    <a:srgbClr val="CACA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02" d="100"/>
          <a:sy n="102" d="100"/>
        </p:scale>
        <p:origin x="-2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3D408-87B1-48D6-BDF2-C8A4FF594E4C}" type="datetimeFigureOut">
              <a:rPr lang="nl-NL" smtClean="0"/>
              <a:pPr/>
              <a:t>24-6-2010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FF5E7-1FA9-4537-9892-3E26DF6BD585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ie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642974" y="0"/>
            <a:ext cx="97869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  <a:prstGeom prst="round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3"/>
              </a:buBlip>
              <a:defRPr>
                <a:solidFill>
                  <a:srgbClr val="411817"/>
                </a:solidFill>
              </a:defRPr>
            </a:lvl1pPr>
            <a:lvl2pPr>
              <a:buFontTx/>
              <a:buBlip>
                <a:blip r:embed="rId4"/>
              </a:buBlip>
              <a:defRPr>
                <a:solidFill>
                  <a:srgbClr val="411817"/>
                </a:solidFill>
              </a:defRPr>
            </a:lvl2pPr>
            <a:lvl3pPr>
              <a:buFontTx/>
              <a:buBlip>
                <a:blip r:embed="rId5"/>
              </a:buBlip>
              <a:defRPr>
                <a:solidFill>
                  <a:srgbClr val="411817"/>
                </a:solidFill>
              </a:defRPr>
            </a:lvl3pPr>
            <a:lvl4pPr>
              <a:defRPr>
                <a:solidFill>
                  <a:srgbClr val="411817"/>
                </a:solidFill>
              </a:defRPr>
            </a:lvl4pPr>
            <a:lvl5pPr>
              <a:defRPr>
                <a:solidFill>
                  <a:srgbClr val="41181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C4F17-3D4E-4B54-A0C1-686B80EBFB27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4B42F-ED11-4984-8B06-73E1508EA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i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42974" y="0"/>
            <a:ext cx="97869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6000" dirty="0" smtClean="0">
                <a:solidFill>
                  <a:srgbClr val="694929"/>
                </a:solidFill>
              </a:rPr>
              <a:t>Agenda@werkplek</a:t>
            </a:r>
            <a:endParaRPr lang="en-US" sz="6000" dirty="0">
              <a:solidFill>
                <a:srgbClr val="69492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Introductie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Aanleiding</a:t>
            </a:r>
            <a:r>
              <a:rPr lang="en-US" dirty="0" smtClean="0"/>
              <a:t> agenda’s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r>
              <a:rPr lang="en-US" dirty="0" err="1" smtClean="0"/>
              <a:t>Competentie</a:t>
            </a:r>
            <a:r>
              <a:rPr lang="en-US" dirty="0" smtClean="0"/>
              <a:t> </a:t>
            </a:r>
            <a:r>
              <a:rPr lang="en-US" dirty="0" err="1" smtClean="0"/>
              <a:t>ontwikkeling</a:t>
            </a:r>
            <a:r>
              <a:rPr lang="en-US" dirty="0" smtClean="0"/>
              <a:t> op de </a:t>
            </a:r>
            <a:r>
              <a:rPr lang="en-US" b="1" dirty="0" err="1" smtClean="0"/>
              <a:t>werkvloer</a:t>
            </a:r>
            <a:r>
              <a:rPr lang="en-US" b="1" dirty="0" smtClean="0"/>
              <a:t> </a:t>
            </a:r>
            <a:r>
              <a:rPr lang="en-US" dirty="0" err="1" smtClean="0"/>
              <a:t>faciliteren</a:t>
            </a:r>
            <a:endParaRPr lang="en-US" dirty="0" smtClean="0"/>
          </a:p>
          <a:p>
            <a:r>
              <a:rPr lang="en-US" dirty="0" err="1" smtClean="0"/>
              <a:t>Complementair</a:t>
            </a:r>
            <a:r>
              <a:rPr lang="en-US" dirty="0" smtClean="0"/>
              <a:t> met </a:t>
            </a:r>
            <a:r>
              <a:rPr lang="en-US" b="1" dirty="0" err="1" smtClean="0"/>
              <a:t>opleiding</a:t>
            </a:r>
            <a:endParaRPr lang="en-US" b="1" dirty="0" smtClean="0"/>
          </a:p>
          <a:p>
            <a:r>
              <a:rPr lang="en-US" dirty="0" err="1" smtClean="0"/>
              <a:t>Alternatief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b="1" dirty="0" smtClean="0"/>
              <a:t>coaching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Opbouw agenda’s: 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Laagdrempelig, stapsgewijs</a:t>
            </a:r>
          </a:p>
          <a:p>
            <a:r>
              <a:rPr lang="nl-BE" dirty="0" smtClean="0"/>
              <a:t>Al doende leren</a:t>
            </a:r>
          </a:p>
          <a:p>
            <a:r>
              <a:rPr lang="nl-BE" dirty="0" smtClean="0"/>
              <a:t>1 hoofdopdracht per agenda, diverse deelopdrachten per dag</a:t>
            </a:r>
          </a:p>
          <a:p>
            <a:r>
              <a:rPr lang="nl-BE" dirty="0" smtClean="0"/>
              <a:t>Toepassing:</a:t>
            </a:r>
          </a:p>
          <a:p>
            <a:pPr lvl="1"/>
            <a:r>
              <a:rPr lang="nl-BE" dirty="0" smtClean="0"/>
              <a:t> 1 week (of 2) per agenda</a:t>
            </a:r>
          </a:p>
          <a:p>
            <a:pPr lvl="1"/>
            <a:r>
              <a:rPr lang="nl-BE" dirty="0" smtClean="0"/>
              <a:t> +/- 15 min per dag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-285784" y="1500174"/>
            <a:ext cx="5643602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opbouw (1)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000628" y="1714488"/>
            <a:ext cx="31432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charset="0"/>
              <a:buChar char="•"/>
            </a:pPr>
            <a:r>
              <a:rPr lang="nl-BE" sz="2400" dirty="0" smtClean="0">
                <a:latin typeface="+mj-lt"/>
              </a:rPr>
              <a:t> </a:t>
            </a:r>
            <a:r>
              <a:rPr lang="nl-BE" sz="2400" dirty="0" smtClean="0"/>
              <a:t>linker pagina: dagelijkse deelopdracht</a:t>
            </a:r>
          </a:p>
          <a:p>
            <a:pPr lvl="1"/>
            <a:endParaRPr lang="nl-BE" sz="2400" dirty="0" smtClean="0"/>
          </a:p>
          <a:p>
            <a:pPr lvl="1">
              <a:buFont typeface="Arial" charset="0"/>
              <a:buChar char="•"/>
            </a:pPr>
            <a:r>
              <a:rPr lang="nl-BE" sz="2400" dirty="0" smtClean="0"/>
              <a:t> rechter pagina: tips voor uitvoering opdracht</a:t>
            </a:r>
          </a:p>
          <a:p>
            <a:pPr lvl="1"/>
            <a:endParaRPr lang="nl-BE" sz="2400" dirty="0" smtClean="0"/>
          </a:p>
        </p:txBody>
      </p:sp>
      <p:pic>
        <p:nvPicPr>
          <p:cNvPr id="5" name="Afbeelding 4"/>
          <p:cNvPicPr/>
          <p:nvPr/>
        </p:nvPicPr>
        <p:blipFill>
          <a:blip r:embed="rId2" cstate="print"/>
          <a:srcRect l="20090" t="14804" r="18321" b="11732"/>
          <a:stretch>
            <a:fillRect/>
          </a:stretch>
        </p:blipFill>
        <p:spPr bwMode="auto">
          <a:xfrm>
            <a:off x="-285784" y="1500174"/>
            <a:ext cx="5643602" cy="421484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opbouw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43504" y="1571612"/>
            <a:ext cx="2900354" cy="4525963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nl-BE" sz="2400" dirty="0" smtClean="0"/>
          </a:p>
          <a:p>
            <a:pPr lvl="1">
              <a:buFont typeface="Arial" charset="0"/>
              <a:buChar char="•"/>
            </a:pPr>
            <a:r>
              <a:rPr lang="nl-BE" sz="2400" dirty="0" smtClean="0"/>
              <a:t> na elke dag: reflectievragen</a:t>
            </a:r>
            <a:endParaRPr lang="nl-NL" sz="2400" dirty="0" smtClean="0"/>
          </a:p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 l="20259" t="18436" r="19281" b="10335"/>
          <a:stretch>
            <a:fillRect/>
          </a:stretch>
        </p:blipFill>
        <p:spPr bwMode="auto">
          <a:xfrm>
            <a:off x="0" y="1571612"/>
            <a:ext cx="5572164" cy="435771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0" y="1571612"/>
            <a:ext cx="5572164" cy="43577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Opbouw doorheen de agenda </a:t>
            </a:r>
            <a:br>
              <a:rPr lang="nl-BE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nl-BE" dirty="0" smtClean="0"/>
              <a:t>VOORBEELD AGENDA: “LEG HET UIT!”</a:t>
            </a:r>
          </a:p>
          <a:p>
            <a:endParaRPr lang="nl-BE" dirty="0" smtClean="0"/>
          </a:p>
          <a:p>
            <a:r>
              <a:rPr lang="nl-BE" dirty="0" smtClean="0"/>
              <a:t>Maandag: bewustwording</a:t>
            </a:r>
          </a:p>
          <a:p>
            <a:pPr>
              <a:buNone/>
            </a:pPr>
            <a:endParaRPr lang="nl-BE" dirty="0" smtClean="0"/>
          </a:p>
          <a:p>
            <a:r>
              <a:rPr lang="nl-BE" dirty="0" smtClean="0"/>
              <a:t>Dinsdag: voorbereiding </a:t>
            </a:r>
          </a:p>
          <a:p>
            <a:pPr lvl="1"/>
            <a:r>
              <a:rPr lang="nl-BE" dirty="0" smtClean="0"/>
              <a:t>Wie ga je wat aanleren?</a:t>
            </a:r>
          </a:p>
          <a:p>
            <a:pPr lvl="1"/>
            <a:r>
              <a:rPr lang="nl-BE" dirty="0" smtClean="0"/>
              <a:t>Hoe zit de aan te leren taak in elkaar?</a:t>
            </a:r>
          </a:p>
          <a:p>
            <a:pPr lvl="1"/>
            <a:r>
              <a:rPr lang="nl-BE" dirty="0" smtClean="0"/>
              <a:t>Motiveren van je medewerker</a:t>
            </a:r>
          </a:p>
          <a:p>
            <a:pPr lvl="1">
              <a:buNone/>
            </a:pPr>
            <a:endParaRPr lang="nl-BE" dirty="0" smtClean="0"/>
          </a:p>
          <a:p>
            <a:r>
              <a:rPr lang="nl-BE" dirty="0" smtClean="0"/>
              <a:t>Woensdag: uitwerking opdracht</a:t>
            </a:r>
          </a:p>
          <a:p>
            <a:pPr lvl="1"/>
            <a:r>
              <a:rPr lang="nl-BE" dirty="0" smtClean="0"/>
              <a:t>Instructie geven</a:t>
            </a:r>
          </a:p>
          <a:p>
            <a:pPr lvl="1"/>
            <a:r>
              <a:rPr lang="nl-BE" dirty="0" smtClean="0"/>
              <a:t>Controleren of de instructie juist begrepen werd</a:t>
            </a:r>
          </a:p>
          <a:p>
            <a:pPr lvl="1">
              <a:buNone/>
            </a:pPr>
            <a:endParaRPr lang="nl-BE" dirty="0" smtClean="0"/>
          </a:p>
          <a:p>
            <a:r>
              <a:rPr lang="nl-BE" dirty="0" smtClean="0"/>
              <a:t>Donderdag: vervolg uitwerking opdracht</a:t>
            </a:r>
          </a:p>
          <a:p>
            <a:pPr lvl="1"/>
            <a:r>
              <a:rPr lang="nl-BE" dirty="0" smtClean="0"/>
              <a:t>De medewerker observeren</a:t>
            </a:r>
          </a:p>
          <a:p>
            <a:pPr lvl="1"/>
            <a:r>
              <a:rPr lang="nl-BE" dirty="0" smtClean="0"/>
              <a:t>Samen met de medewerker reflecteren</a:t>
            </a:r>
          </a:p>
          <a:p>
            <a:pPr lvl="1">
              <a:buNone/>
            </a:pPr>
            <a:endParaRPr lang="nl-BE" dirty="0" smtClean="0"/>
          </a:p>
          <a:p>
            <a:r>
              <a:rPr lang="nl-BE" dirty="0" smtClean="0"/>
              <a:t>Vrijdag: </a:t>
            </a:r>
          </a:p>
          <a:p>
            <a:pPr lvl="1"/>
            <a:r>
              <a:rPr lang="nl-BE" dirty="0" smtClean="0"/>
              <a:t>Nazorg / wat verliep (minder) goed</a:t>
            </a:r>
          </a:p>
          <a:p>
            <a:pPr lvl="1"/>
            <a:r>
              <a:rPr lang="nl-BE" dirty="0" smtClean="0"/>
              <a:t>Verbreding van de toepassing</a:t>
            </a:r>
            <a:endParaRPr lang="nl-NL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Thema’s</a:t>
            </a:r>
            <a:r>
              <a:rPr lang="en-US" dirty="0" smtClean="0"/>
              <a:t> agenda’s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6248" y="1785926"/>
            <a:ext cx="4000528" cy="4054485"/>
          </a:xfrm>
        </p:spPr>
        <p:txBody>
          <a:bodyPr>
            <a:normAutofit/>
          </a:bodyPr>
          <a:lstStyle/>
          <a:p>
            <a:pPr lvl="0"/>
            <a:r>
              <a:rPr lang="nl-BE" sz="1600" dirty="0" smtClean="0"/>
              <a:t>Mijn gedacht! Een agenda die leidinggevenden helpt om opbouwende kritiek te geven.</a:t>
            </a:r>
          </a:p>
          <a:p>
            <a:pPr lvl="0"/>
            <a:endParaRPr lang="en-US" sz="1600" dirty="0" smtClean="0"/>
          </a:p>
          <a:p>
            <a:pPr lvl="0"/>
            <a:r>
              <a:rPr lang="nl-BE" sz="1600" dirty="0" smtClean="0"/>
              <a:t>Petje af! Een agenda die leidinggevenden helpt om positieve feedback te geven.</a:t>
            </a:r>
          </a:p>
          <a:p>
            <a:pPr lvl="0"/>
            <a:endParaRPr lang="en-US" sz="1600" dirty="0" smtClean="0"/>
          </a:p>
          <a:p>
            <a:pPr lvl="0"/>
            <a:r>
              <a:rPr lang="nl-BE" sz="1600" dirty="0" smtClean="0"/>
              <a:t>Afspraak is afspraak! Een agenda die leidinggevenden helpt om afspraken in onderling overleg te maken en op te volgen.</a:t>
            </a:r>
          </a:p>
          <a:p>
            <a:pPr lvl="0">
              <a:buNone/>
            </a:pPr>
            <a:endParaRPr lang="en-US" sz="1600" dirty="0" smtClean="0"/>
          </a:p>
          <a:p>
            <a:pPr lvl="0"/>
            <a:r>
              <a:rPr lang="nl-BE" sz="1600" dirty="0" smtClean="0"/>
              <a:t>Laat het los! Een agenda die leidinggevenden helpt om taken te delegeren. </a:t>
            </a:r>
            <a:endParaRPr lang="en-US" sz="1600" dirty="0" smtClean="0"/>
          </a:p>
          <a:p>
            <a:pPr>
              <a:buNone/>
            </a:pPr>
            <a:endParaRPr lang="nl-BE" sz="1600" i="1" dirty="0" smtClean="0"/>
          </a:p>
          <a:p>
            <a:pPr>
              <a:buNone/>
            </a:pPr>
            <a:endParaRPr lang="nl-BE" sz="1600" i="1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5" name="Picture 2" descr="J:\CIP\Projecten\Lopende projecten\ESF\lerende netwerken HUB\productie\voorbereiding Halma\cartoons\versie halma\delegeren_color_01_v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1500174"/>
            <a:ext cx="2143140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3" descr="J:\CIP\Projecten\Lopende projecten\ESF\lerende netwerken HUB\productie\voorbereiding Halma\cartoons\versie halma\neg_feedback_color_01_v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2143116"/>
            <a:ext cx="2057395" cy="2057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4" descr="J:\CIP\Projecten\Lopende projecten\ESF\lerende netwerken HUB\productie\voorbereiding Halma\cartoons\versie halma\pos_feedback_color_01_v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14346" y="3786190"/>
            <a:ext cx="2200271" cy="2198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5" descr="J:\CIP\Projecten\Lopende projecten\ESF\lerende netwerken HUB\productie\voorbereiding Halma\cartoons\versie halma\afspraken_bitmap_01_v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4429132"/>
            <a:ext cx="2128834" cy="2128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Thema’s</a:t>
            </a:r>
            <a:r>
              <a:rPr lang="en-US" dirty="0" smtClean="0"/>
              <a:t> agenda’s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6248" y="1785926"/>
            <a:ext cx="4000528" cy="4054485"/>
          </a:xfrm>
        </p:spPr>
        <p:txBody>
          <a:bodyPr>
            <a:normAutofit/>
          </a:bodyPr>
          <a:lstStyle/>
          <a:p>
            <a:pPr lvl="0"/>
            <a:r>
              <a:rPr lang="nl-BE" sz="1600" dirty="0" smtClean="0"/>
              <a:t>Leg het uit! Een agenda die leidinggevenden helpt om instructies te geven voor routinematige taken.</a:t>
            </a:r>
          </a:p>
          <a:p>
            <a:pPr lvl="0">
              <a:buNone/>
            </a:pPr>
            <a:endParaRPr lang="en-US" sz="1600" dirty="0" smtClean="0"/>
          </a:p>
          <a:p>
            <a:pPr lvl="0"/>
            <a:r>
              <a:rPr lang="nl-BE" sz="1600" dirty="0" smtClean="0"/>
              <a:t>Beter met een peter! Een agenda die leidinggevenden helpt om          werkplekleren te ondersteunen.</a:t>
            </a:r>
          </a:p>
          <a:p>
            <a:pPr lvl="0">
              <a:buNone/>
            </a:pPr>
            <a:endParaRPr lang="en-US" sz="1600" dirty="0" smtClean="0"/>
          </a:p>
          <a:p>
            <a:pPr lvl="0"/>
            <a:r>
              <a:rPr lang="nl-BE" sz="1600" dirty="0" smtClean="0"/>
              <a:t>Leer een leerplan plannen! Een agenda die leidinggevenden helpt de leernoden van hun medewerkers te bepalen.</a:t>
            </a:r>
            <a:endParaRPr lang="en-US" sz="1600" dirty="0" smtClean="0"/>
          </a:p>
          <a:p>
            <a:pPr>
              <a:buNone/>
            </a:pPr>
            <a:endParaRPr lang="nl-BE" sz="1600" i="1" dirty="0" smtClean="0"/>
          </a:p>
          <a:p>
            <a:pPr>
              <a:buNone/>
            </a:pPr>
            <a:endParaRPr lang="nl-BE" sz="1600" i="1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2050" name="Picture 2" descr="J:\CIP\Projecten\Lopende projecten\ESF\lerende netwerken HUB\productie\voorbereiding Halma\cartoons\versie halma\instructies_color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857496"/>
            <a:ext cx="2200272" cy="2200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J:\CIP\Projecten\Lopende projecten\ESF\lerende netwerken HUB\productie\voorbereiding Halma\cartoons\versie halma\leerplan_color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1714488"/>
            <a:ext cx="2200272" cy="2200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 descr="J:\CIP\Projecten\Lopende projecten\ESF\lerende netwerken HUB\productie\voorbereiding Halma\cartoons\versie halma\peterschap_color_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14346" y="4143380"/>
            <a:ext cx="2128834" cy="2128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Agenda@werkplek</vt:lpstr>
      <vt:lpstr>Aanleiding agenda’s</vt:lpstr>
      <vt:lpstr>Opbouw agenda’s: algemeen</vt:lpstr>
      <vt:lpstr>Voorbeeld opbouw (1)</vt:lpstr>
      <vt:lpstr>Voorbeeld opbouw (2)</vt:lpstr>
      <vt:lpstr> Opbouw doorheen de agenda  </vt:lpstr>
      <vt:lpstr>Thema’s agenda’s</vt:lpstr>
      <vt:lpstr>Thema’s agenda’s</vt:lpstr>
    </vt:vector>
  </TitlesOfParts>
  <Company>EHSAL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JATANJA</dc:creator>
  <cp:lastModifiedBy>BLGRIET</cp:lastModifiedBy>
  <cp:revision>74</cp:revision>
  <dcterms:created xsi:type="dcterms:W3CDTF">2010-01-12T08:08:49Z</dcterms:created>
  <dcterms:modified xsi:type="dcterms:W3CDTF">2010-06-24T12:38:59Z</dcterms:modified>
</cp:coreProperties>
</file>